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often have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after-school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in the school tennis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on Friday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happiest thing is that we have a field trip each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go to a farm to pick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strawberry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looking forward to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much for my school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yours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 to hear from you soon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Alan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2292" y="4599712"/>
            <a:ext cx="13805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err="1"/>
              <a:t>colourful</a:t>
            </a:r>
            <a:endParaRPr lang="zh-CN" altLang="en-US" dirty="0"/>
          </a:p>
        </p:txBody>
      </p:sp>
      <p:sp>
        <p:nvSpPr>
          <p:cNvPr id="4" name="内容占位符 8"/>
          <p:cNvSpPr txBox="1"/>
          <p:nvPr/>
        </p:nvSpPr>
        <p:spPr bwMode="auto">
          <a:xfrm>
            <a:off x="360854" y="5044233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句意：我们经常有丰富多彩的课外活动。空后的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after-school activities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是名词短语，所以空处应填形容词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丰富多彩的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，用于修饰名词短语。故填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often have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after-school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in the school tennis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on Friday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happiest thing is that we have a field trip each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go to a farm to pick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strawberry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looking forward to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much for my school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yours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 to hear from you soon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Alan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4646" y="4653136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playing</a:t>
            </a:r>
            <a:endParaRPr lang="zh-CN" altLang="en-US" dirty="0"/>
          </a:p>
        </p:txBody>
      </p:sp>
      <p:sp>
        <p:nvSpPr>
          <p:cNvPr id="4" name="内容占位符 10"/>
          <p:cNvSpPr txBox="1"/>
          <p:nvPr/>
        </p:nvSpPr>
        <p:spPr bwMode="auto">
          <a:xfrm>
            <a:off x="360854" y="51070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句意：我是学校网球队的成员，我在星期五下午练习打网球。固定搭配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练习做某事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，所以空处应填动名词形式。故填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often have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after-school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in the school tennis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on Friday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happiest thing is that we have a field trip each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go to a farm to pick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strawberry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looking forward to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much for my school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yours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 to hear from you soon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Alan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12675" y="4699266"/>
            <a:ext cx="18421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strawberries</a:t>
            </a:r>
            <a:endParaRPr lang="zh-CN" altLang="en-US" dirty="0"/>
          </a:p>
        </p:txBody>
      </p:sp>
      <p:sp>
        <p:nvSpPr>
          <p:cNvPr id="4" name="内容占位符 11"/>
          <p:cNvSpPr txBox="1"/>
          <p:nvPr/>
        </p:nvSpPr>
        <p:spPr bwMode="auto">
          <a:xfrm>
            <a:off x="360854" y="51790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句意：下周，我们将去农场摘草莓。此处应用名词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strawberry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草莓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strawberries,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表示泛指。故填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strawberries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语篇导航-DA.eps" descr="id:21474864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2239639"/>
            <a:ext cx="1787525" cy="43624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Alan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写给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的信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Alan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在信中介绍了自己的校园生活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669" y="998390"/>
            <a:ext cx="10651072" cy="11344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阅读下面短文，在空白处填入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个适当的单词或括号内单词的正确形式。有提示词的空格不限一词，无提示词的空格限一词。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Linda,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for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know my school days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busy from Monday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up at about 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 often have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egg and some milk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4653136"/>
            <a:ext cx="1125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usually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51070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句意：从周一到周五我通常都很忙。根据提示词和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am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busy”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可知，空处应填副词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修饰形容词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阅读下面短文，在空白处填入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个适当的单词或括号内单词的正确形式。有提示词的空格不限一词，无提示词的空格限一词。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Linda,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for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know my school days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busy from Monday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up at about 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 often have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egg and some milk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4646" y="4653136"/>
            <a:ext cx="510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an</a:t>
            </a:r>
            <a:endParaRPr lang="zh-CN" altLang="en-US" dirty="0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51790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句意：然后我早餐经常吃一个鸡蛋和喝一些牛奶。此处泛指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一个鸡蛋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应用不定冠词，空后的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egg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是发音以元音音素开头的单词，所以空处应填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阅读下面短文，在空白处填入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个适当的单词或括号内单词的正确形式。有提示词的空格不限一词，无提示词的空格限一词。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Linda,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for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know my school days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busy from Monday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up at about 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 often have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egg and some milk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20142" y="4707892"/>
            <a:ext cx="5774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for</a:t>
            </a:r>
            <a:endParaRPr lang="zh-CN" altLang="en-US" dirty="0"/>
          </a:p>
        </p:txBody>
      </p:sp>
      <p:pic>
        <p:nvPicPr>
          <p:cNvPr id="4" name="箭头右.eps" descr="id:214748773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870903" y="5608667"/>
            <a:ext cx="341630" cy="268605"/>
          </a:xfrm>
          <a:prstGeom prst="rect">
            <a:avLst/>
          </a:prstGeom>
        </p:spPr>
      </p:pic>
      <p:sp>
        <p:nvSpPr>
          <p:cNvPr id="5" name="内容占位符 3"/>
          <p:cNvSpPr txBox="1"/>
          <p:nvPr/>
        </p:nvSpPr>
        <p:spPr bwMode="auto">
          <a:xfrm>
            <a:off x="478329" y="5013339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句意：它们对我有好处。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good for“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有好处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2ABDF2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的其他搭配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2ABDF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2ABDF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擅长做某事</a:t>
            </a:r>
            <a:endParaRPr lang="zh-CN" altLang="zh-CN" sz="900" dirty="0">
              <a:solidFill>
                <a:srgbClr val="2ABDF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take the No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bus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get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 begins at 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often have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Maths,Science,English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Chinese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PE and art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is our form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it is both interesting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teachers at our school care about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along well with each other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99890" y="4137454"/>
            <a:ext cx="731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first</a:t>
            </a:r>
            <a:endParaRPr lang="zh-CN" altLang="en-US" dirty="0"/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句意：第一节课八点开始。根据提示词和空前的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可知，空处应填序数词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first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第一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first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take the No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bus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get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 begins at 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often have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Maths,Science,English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Chinese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PE and art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is our form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it is both interesting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teachers at our school care about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along well with each other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4646" y="4149080"/>
            <a:ext cx="1141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teaches</a:t>
            </a:r>
            <a:endParaRPr lang="zh-CN" altLang="en-US" dirty="0"/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45530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句意：王老师是我们的班主任，他教我们数学教得很好。根据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“Mr Wang is our form teacher”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可知，时态是一般现在时，主语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表示单数，所以空处应填动词的第三人称单数形式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take the No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bus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get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 begins at 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often have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Maths,Science,English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Chinese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PE and art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is our form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it is both interesting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teachers at our school care about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along well with each other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4149080"/>
            <a:ext cx="681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and</a:t>
            </a:r>
            <a:endParaRPr lang="zh-CN" altLang="en-US" dirty="0"/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句意：因为我认为它既有趣又有用。固定搭配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both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既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take the No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bus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get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 begins at 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often have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Maths,Science,English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Chinese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PE and art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is our form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it is both interesting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teachers at our school care about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along well with each other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4149080"/>
            <a:ext cx="4764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us</a:t>
            </a:r>
            <a:endParaRPr lang="zh-CN" altLang="en-US" dirty="0"/>
          </a:p>
        </p:txBody>
      </p:sp>
      <p:sp>
        <p:nvSpPr>
          <p:cNvPr id="4" name="内容占位符 7"/>
          <p:cNvSpPr txBox="1"/>
          <p:nvPr/>
        </p:nvSpPr>
        <p:spPr bwMode="auto">
          <a:xfrm>
            <a:off x="360854" y="458112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句意：我们学校的所有老师都非常关心我们。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是介词，其后接人称代词的宾格作宾语，所以空处应填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我们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的宾格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4960</Words>
  <Application>WPS 演示</Application>
  <PresentationFormat>自定义</PresentationFormat>
  <Paragraphs>95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朗月1382326692</cp:lastModifiedBy>
  <cp:revision>471</cp:revision>
  <dcterms:created xsi:type="dcterms:W3CDTF">2020-11-06T05:24:00Z</dcterms:created>
  <dcterms:modified xsi:type="dcterms:W3CDTF">2025-09-22T02:57:30Z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C4244C366F834644A9E321CF8A36C219_12</vt:lpwstr>
  </property>
</Properties>
</file>